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7" r:id="rId1"/>
    <p:sldMasterId id="2147483846" r:id="rId2"/>
    <p:sldMasterId id="2147483878" r:id="rId3"/>
    <p:sldMasterId id="2147483896" r:id="rId4"/>
    <p:sldMasterId id="2147483848" r:id="rId5"/>
  </p:sldMasterIdLst>
  <p:notesMasterIdLst>
    <p:notesMasterId r:id="rId12"/>
  </p:notesMasterIdLst>
  <p:handoutMasterIdLst>
    <p:handoutMasterId r:id="rId13"/>
  </p:handoutMasterIdLst>
  <p:sldIdLst>
    <p:sldId id="304" r:id="rId6"/>
    <p:sldId id="305" r:id="rId7"/>
    <p:sldId id="306" r:id="rId8"/>
    <p:sldId id="307" r:id="rId9"/>
    <p:sldId id="308" r:id="rId10"/>
    <p:sldId id="300" r:id="rId11"/>
  </p:sldIdLst>
  <p:sldSz cx="9144000" cy="6858000" type="screen4x3"/>
  <p:notesSz cx="6888163" cy="96234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30042"/>
    <a:srgbClr val="0033CC"/>
    <a:srgbClr val="969595"/>
    <a:srgbClr val="CFCECE"/>
    <a:srgbClr val="969594"/>
    <a:srgbClr val="C2C2C1"/>
    <a:srgbClr val="940143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38" autoAdjust="0"/>
  </p:normalViewPr>
  <p:slideViewPr>
    <p:cSldViewPr>
      <p:cViewPr varScale="1">
        <p:scale>
          <a:sx n="58" d="100"/>
          <a:sy n="58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defTabSz="942975">
              <a:spcBef>
                <a:spcPct val="20000"/>
              </a:spcBef>
              <a:defRPr sz="1200" i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3663" y="0"/>
            <a:ext cx="2984500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t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20000"/>
              </a:spcBef>
              <a:defRPr sz="1200" i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defTabSz="942975">
              <a:spcBef>
                <a:spcPct val="20000"/>
              </a:spcBef>
              <a:defRPr sz="1200" i="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3663" y="9142413"/>
            <a:ext cx="2984500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48" tIns="47174" rIns="94348" bIns="47174" numCol="1" anchor="b" anchorCtr="0" compatLnSpc="1">
            <a:prstTxWarp prst="textNoShape">
              <a:avLst/>
            </a:prstTxWarp>
          </a:bodyPr>
          <a:lstStyle>
            <a:lvl1pPr algn="r" defTabSz="942975">
              <a:spcBef>
                <a:spcPct val="20000"/>
              </a:spcBef>
              <a:defRPr sz="1200" i="0">
                <a:cs typeface="+mn-cs"/>
              </a:defRPr>
            </a:lvl1pPr>
          </a:lstStyle>
          <a:p>
            <a:pPr>
              <a:defRPr/>
            </a:pPr>
            <a:fld id="{06B8E0D2-4505-4DE6-91F1-46F3B29E7D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72000"/>
            <a:ext cx="50292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1440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defRPr sz="1200">
                <a:cs typeface="+mn-cs"/>
              </a:defRPr>
            </a:lvl1pPr>
          </a:lstStyle>
          <a:p>
            <a:pPr>
              <a:defRPr/>
            </a:pPr>
            <a:fld id="{BEC4473D-68CB-4324-9AAC-593B93FA2A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t-EE" noProof="0" dirty="0" err="1" smtClean="0"/>
              <a:t>Click</a:t>
            </a:r>
            <a:r>
              <a:rPr lang="et-EE" noProof="0" dirty="0" smtClean="0"/>
              <a:t> </a:t>
            </a:r>
            <a:r>
              <a:rPr lang="et-EE" noProof="0" dirty="0" err="1" smtClean="0"/>
              <a:t>to</a:t>
            </a:r>
            <a:r>
              <a:rPr lang="et-EE" noProof="0" dirty="0" smtClean="0"/>
              <a:t> </a:t>
            </a:r>
            <a:r>
              <a:rPr lang="et-EE" noProof="0" dirty="0" err="1" smtClean="0"/>
              <a:t>edit</a:t>
            </a:r>
            <a:r>
              <a:rPr lang="et-EE" noProof="0" dirty="0" smtClean="0"/>
              <a:t> </a:t>
            </a:r>
            <a:r>
              <a:rPr lang="et-EE" noProof="0" dirty="0" err="1" smtClean="0"/>
              <a:t>Master</a:t>
            </a:r>
            <a:r>
              <a:rPr lang="et-EE" noProof="0" dirty="0" smtClean="0"/>
              <a:t> </a:t>
            </a:r>
            <a:r>
              <a:rPr lang="et-EE" noProof="0" dirty="0" err="1" smtClean="0"/>
              <a:t>title</a:t>
            </a:r>
            <a:r>
              <a:rPr lang="et-EE" noProof="0" dirty="0" smtClean="0"/>
              <a:t> </a:t>
            </a:r>
            <a:r>
              <a:rPr lang="et-EE" noProof="0" dirty="0" err="1" smtClean="0"/>
              <a:t>style</a:t>
            </a:r>
            <a:endParaRPr lang="et-EE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t-E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noProof="0" dirty="0" err="1" smtClean="0"/>
              <a:t>Click</a:t>
            </a:r>
            <a:r>
              <a:rPr lang="et-EE" noProof="0" dirty="0" smtClean="0"/>
              <a:t> </a:t>
            </a:r>
            <a:r>
              <a:rPr lang="et-EE" noProof="0" dirty="0" err="1" smtClean="0"/>
              <a:t>to</a:t>
            </a:r>
            <a:r>
              <a:rPr lang="et-EE" noProof="0" dirty="0" smtClean="0"/>
              <a:t> </a:t>
            </a:r>
            <a:r>
              <a:rPr lang="et-EE" noProof="0" dirty="0" err="1" smtClean="0"/>
              <a:t>edit</a:t>
            </a:r>
            <a:r>
              <a:rPr lang="et-EE" noProof="0" dirty="0" smtClean="0"/>
              <a:t> </a:t>
            </a:r>
            <a:r>
              <a:rPr lang="et-EE" noProof="0" dirty="0" err="1" smtClean="0"/>
              <a:t>Master</a:t>
            </a:r>
            <a:r>
              <a:rPr lang="et-EE" noProof="0" dirty="0" smtClean="0"/>
              <a:t> </a:t>
            </a:r>
            <a:r>
              <a:rPr lang="et-EE" noProof="0" dirty="0" err="1" smtClean="0"/>
              <a:t>text</a:t>
            </a:r>
            <a:r>
              <a:rPr lang="et-EE" noProof="0" dirty="0" smtClean="0"/>
              <a:t> </a:t>
            </a:r>
            <a:r>
              <a:rPr lang="et-EE" noProof="0" dirty="0" err="1" smtClean="0"/>
              <a:t>styles</a:t>
            </a:r>
            <a:endParaRPr lang="et-EE" noProof="0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C5BA6-1BBE-4A5F-911A-C70B933233A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894D8-6871-45B7-B05F-B60AD03F45B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04000" y="428625"/>
            <a:ext cx="1708150" cy="58197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t-E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6375" y="428625"/>
            <a:ext cx="4975225" cy="5819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t-E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2D7BF-90CB-4E85-A6F3-9DBF52BA7AA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iitel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4414" y="2357430"/>
            <a:ext cx="7243786" cy="2214578"/>
          </a:xfrm>
          <a:prstGeom prst="rect">
            <a:avLst/>
          </a:prstGeom>
        </p:spPr>
        <p:txBody>
          <a:bodyPr anchor="ctr" anchorCtr="0"/>
          <a:lstStyle>
            <a:lvl1pPr algn="l">
              <a:defRPr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4786322"/>
            <a:ext cx="7143800" cy="121444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 anchorCtr="0"/>
          <a:lstStyle>
            <a:lvl1pPr>
              <a:defRPr sz="3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t-EE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0166" y="1785926"/>
            <a:ext cx="6786610" cy="1857388"/>
          </a:xfrm>
        </p:spPr>
        <p:txBody>
          <a:bodyPr/>
          <a:lstStyle>
            <a:lvl1pPr>
              <a:defRPr sz="3400"/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0166" y="3929066"/>
            <a:ext cx="6786610" cy="1709734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noProof="0" dirty="0" smtClean="0"/>
              <a:t>Click to edit Master subtitle style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761C-1FC4-416E-85CC-D638B736FE9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dirty="0" smtClean="0"/>
              <a:t>Click</a:t>
            </a:r>
            <a:r>
              <a:rPr lang="en-US" dirty="0" smtClean="0"/>
              <a:t> to edit Master text styles</a:t>
            </a:r>
          </a:p>
          <a:p>
            <a:pPr lvl="1"/>
            <a:r>
              <a:rPr lang="en-US" noProof="0" dirty="0" smtClean="0"/>
              <a:t>Second</a:t>
            </a:r>
            <a:r>
              <a:rPr lang="en-US" dirty="0" smtClean="0"/>
              <a:t> level</a:t>
            </a:r>
          </a:p>
          <a:p>
            <a:pPr lvl="2"/>
            <a:r>
              <a:rPr lang="en-US" noProof="0" dirty="0" smtClean="0"/>
              <a:t>Third</a:t>
            </a:r>
            <a:r>
              <a:rPr lang="en-US" dirty="0" smtClean="0"/>
              <a:t> level</a:t>
            </a:r>
          </a:p>
          <a:p>
            <a:pPr lvl="3"/>
            <a:r>
              <a:rPr lang="en-US" noProof="0" dirty="0" smtClean="0"/>
              <a:t>Fourth</a:t>
            </a:r>
            <a:r>
              <a:rPr lang="en-US" dirty="0" smtClean="0"/>
              <a:t> level</a:t>
            </a:r>
          </a:p>
          <a:p>
            <a:pPr lvl="4"/>
            <a:r>
              <a:rPr lang="en-US" noProof="0" dirty="0" smtClean="0"/>
              <a:t>Fifth </a:t>
            </a:r>
            <a:r>
              <a:rPr lang="en-US" noProof="0" dirty="0" err="1" smtClean="0"/>
              <a:t>leve</a:t>
            </a:r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249B7-08D2-42F9-9656-72278A8B46B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4406900"/>
            <a:ext cx="7280298" cy="1362075"/>
          </a:xfrm>
        </p:spPr>
        <p:txBody>
          <a:bodyPr anchor="t"/>
          <a:lstStyle>
            <a:lvl1pPr algn="l">
              <a:defRPr sz="2800" b="0" cap="all"/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4413" y="2906713"/>
            <a:ext cx="72802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8584F-728A-4AD2-BA77-944AAB43687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6375" y="1412875"/>
            <a:ext cx="3341688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0463" y="1412875"/>
            <a:ext cx="3341687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AA053-6F9F-43DD-9C9E-A2684B168FC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0166" y="274638"/>
            <a:ext cx="678661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0166" y="1428736"/>
            <a:ext cx="3214710" cy="746139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9300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0166" y="2174875"/>
            <a:ext cx="321471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7752" y="1428736"/>
            <a:ext cx="3429024" cy="746139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93004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57752" y="2174875"/>
            <a:ext cx="342902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1AE2-095F-4B80-835A-F4E04DADD02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DB241-8E29-439B-A1C5-ADA577772C2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DE7A8-9967-463E-8F67-A1312146E5C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Sisuslaid_uu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2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TTU_logomargis_valg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" y="593725"/>
            <a:ext cx="59372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852" y="273050"/>
            <a:ext cx="292895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24" y="273050"/>
            <a:ext cx="425767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5852" y="1435100"/>
            <a:ext cx="292895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1285875" y="6357938"/>
            <a:ext cx="1773238" cy="363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2138" y="6357938"/>
            <a:ext cx="4511675" cy="363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5250" y="6357938"/>
            <a:ext cx="1000125" cy="363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5C8F3-EA78-4DC6-AB0C-7020EA97133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tiite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4" descr="TTU_peamine_logo_EST_val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2890838"/>
            <a:ext cx="430371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 descr="Sisuslaid_uus"/>
          <p:cNvPicPr>
            <a:picLocks noChangeAspect="1" noChangeArrowheads="1"/>
          </p:cNvPicPr>
          <p:nvPr/>
        </p:nvPicPr>
        <p:blipFill>
          <a:blip r:embed="rId13" cstate="print"/>
          <a:srcRect l="1946" r="86240"/>
          <a:stretch>
            <a:fillRect/>
          </a:stretch>
        </p:blipFill>
        <p:spPr bwMode="auto">
          <a:xfrm>
            <a:off x="0" y="1588"/>
            <a:ext cx="755576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le Placeholder 1"/>
          <p:cNvSpPr>
            <a:spLocks noGrp="1"/>
          </p:cNvSpPr>
          <p:nvPr>
            <p:ph type="title"/>
          </p:nvPr>
        </p:nvSpPr>
        <p:spPr bwMode="auto">
          <a:xfrm>
            <a:off x="827584" y="428625"/>
            <a:ext cx="792088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7584" y="1412875"/>
            <a:ext cx="7920879" cy="49684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27584" y="6492875"/>
            <a:ext cx="1577975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400" i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83768" y="6492875"/>
            <a:ext cx="4824536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i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80312" y="6492875"/>
            <a:ext cx="1368152" cy="365125"/>
          </a:xfrm>
          <a:prstGeom prst="rect">
            <a:avLst/>
          </a:prstGeom>
        </p:spPr>
        <p:txBody>
          <a:bodyPr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i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DD50E76-EB66-4422-85A0-7B7D3070C64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pic>
        <p:nvPicPr>
          <p:cNvPr id="2056" name="Picture 8" descr="TTU_logomargis_valg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79512" y="620688"/>
            <a:ext cx="576262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18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31" r:id="rId8"/>
    <p:sldLayoutId id="2147483925" r:id="rId9"/>
    <p:sldLayoutId id="2147483926" r:id="rId10"/>
    <p:sldLayoutId id="2147483927" r:id="rId11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rgbClr val="870042"/>
        </a:buClr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rgbClr val="870042"/>
        </a:buClr>
        <a:buFont typeface="Symbol" pitchFamily="18" charset="2"/>
        <a:buChar char=""/>
        <a:defRPr sz="2200">
          <a:solidFill>
            <a:schemeClr val="tx1"/>
          </a:solidFill>
          <a:latin typeface="+mn-lt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6" descr="tiite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8" y="0"/>
            <a:ext cx="91408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43199E-73E6-48AD-A477-750452DEAD7C}" type="slidenum">
              <a:rPr lang="et-EE"/>
              <a:pPr>
                <a:defRPr/>
              </a:pPr>
              <a:t>‹#›</a:t>
            </a:fld>
            <a:endParaRPr lang="et-EE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214438" y="2357438"/>
            <a:ext cx="7243762" cy="2214562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400" i="0" dirty="0" smtClean="0"/>
              <a:t>Click to edit Master title style</a:t>
            </a:r>
            <a:endParaRPr lang="et-EE" sz="3400" i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400" kern="1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29" r:id="rId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Fotoslaid_uu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175" y="-53975"/>
            <a:ext cx="9255125" cy="693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TTU_logomargis_valg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795338"/>
            <a:ext cx="5762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30" r:id="rId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ctrTitle"/>
          </p:nvPr>
        </p:nvSpPr>
        <p:spPr bwMode="auto">
          <a:xfrm>
            <a:off x="1214438" y="2924944"/>
            <a:ext cx="7243762" cy="136815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fi-FI" sz="4000" dirty="0" err="1" smtClean="0"/>
              <a:t>Rakenduste</a:t>
            </a:r>
            <a:r>
              <a:rPr lang="fi-FI" sz="4000" dirty="0" smtClean="0"/>
              <a:t> </a:t>
            </a:r>
            <a:r>
              <a:rPr lang="fi-FI" sz="4000" dirty="0" err="1" smtClean="0"/>
              <a:t>loomise</a:t>
            </a:r>
            <a:r>
              <a:rPr lang="fi-FI" sz="4000" dirty="0" smtClean="0"/>
              <a:t> ja </a:t>
            </a:r>
            <a:r>
              <a:rPr lang="fi-FI" sz="4000" dirty="0" err="1" smtClean="0"/>
              <a:t>programmeerimise</a:t>
            </a:r>
            <a:r>
              <a:rPr lang="fi-FI" sz="4000" dirty="0" smtClean="0"/>
              <a:t> </a:t>
            </a:r>
            <a:r>
              <a:rPr lang="fi-FI" sz="4000" dirty="0" err="1" smtClean="0"/>
              <a:t>alused</a:t>
            </a:r>
            <a:r>
              <a:rPr lang="et-EE" sz="4000" dirty="0" smtClean="0"/>
              <a:t/>
            </a:r>
            <a:br>
              <a:rPr lang="et-EE" sz="4000" dirty="0" smtClean="0"/>
            </a:br>
            <a:r>
              <a:rPr lang="et-EE" sz="2000" dirty="0" smtClean="0"/>
              <a:t/>
            </a:r>
            <a:br>
              <a:rPr lang="et-EE" sz="2000" dirty="0" smtClean="0"/>
            </a:br>
            <a:endParaRPr lang="et-EE" sz="40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4869160"/>
            <a:ext cx="7143750" cy="113159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t-EE" sz="3200" dirty="0" smtClean="0"/>
              <a:t>Kersti </a:t>
            </a:r>
            <a:r>
              <a:rPr lang="et-EE" sz="3200" dirty="0" err="1" smtClean="0"/>
              <a:t>Antoi</a:t>
            </a:r>
            <a:endParaRPr lang="et-EE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t-E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Kursuse kirjeldus</a:t>
            </a: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t-EE" dirty="0" smtClean="0"/>
              <a:t>Valikkursus annab algteadmised programmide disainimise, loomise ning testimise võimalustest.</a:t>
            </a:r>
          </a:p>
          <a:p>
            <a:pPr marL="0" indent="0">
              <a:buNone/>
            </a:pPr>
            <a:endParaRPr lang="et-EE" dirty="0" smtClean="0"/>
          </a:p>
          <a:p>
            <a:pPr>
              <a:buNone/>
            </a:pPr>
            <a:r>
              <a:rPr lang="et-EE" dirty="0" smtClean="0"/>
              <a:t>Kursuse põhiosad:</a:t>
            </a:r>
          </a:p>
          <a:p>
            <a:pPr lvl="0"/>
            <a:r>
              <a:rPr lang="et-EE" dirty="0" smtClean="0"/>
              <a:t>rakenduste loomise põhimõtted</a:t>
            </a:r>
          </a:p>
          <a:p>
            <a:pPr lvl="0"/>
            <a:r>
              <a:rPr lang="et-EE" dirty="0" smtClean="0"/>
              <a:t>mudelid ja modelleerimise alused</a:t>
            </a:r>
          </a:p>
          <a:p>
            <a:pPr lvl="0"/>
            <a:r>
              <a:rPr lang="et-EE" dirty="0" smtClean="0"/>
              <a:t>algoritmimise ja programmeerimise alused</a:t>
            </a:r>
          </a:p>
          <a:p>
            <a:endParaRPr lang="et-EE" dirty="0" smtClean="0"/>
          </a:p>
          <a:p>
            <a:pPr>
              <a:buNone/>
            </a:pPr>
            <a:r>
              <a:rPr lang="et-EE" dirty="0" smtClean="0"/>
              <a:t>Maht 35 tundi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249B7-08D2-42F9-9656-72278A8B46BD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Kursuse struktuur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249B7-08D2-42F9-9656-72278A8B46BD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99593" y="1412776"/>
            <a:ext cx="7344816" cy="4068748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827584" y="5661248"/>
            <a:ext cx="7920879" cy="792088"/>
          </a:xfrm>
        </p:spPr>
        <p:txBody>
          <a:bodyPr/>
          <a:lstStyle/>
          <a:p>
            <a:pPr>
              <a:buNone/>
            </a:pPr>
            <a:r>
              <a:rPr lang="et-EE" dirty="0" smtClean="0"/>
              <a:t>Põhimoodul 15-35 tundi, lisamoodul 0-25 tundi</a:t>
            </a:r>
            <a:endParaRPr lang="et-EE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Kursusega taotletakse, et õpilane:</a:t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124743"/>
            <a:ext cx="7920879" cy="5184577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arendab loovust, loogilist, analüütilist ja algoritmilist mõtlemist ning süsteemset käsitlusviisi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tunneb programmjuhtimisega süsteemide tööpõhimõtet ning informatsiooni esitamise ja töötlemise olemust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tutvub objektorienteeritud modelleerimise põhimõtetega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tunneb rakenduste ja programmide loomise vahendeid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omandab programmide ja algoritmide koostamise ning probleemide lahendamise baasoskused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omandab algoritmimise ja programmeerimise mõisted ning oskused kavandada, koostada ja testida programme </a:t>
            </a:r>
          </a:p>
          <a:p>
            <a:pPr lvl="0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et-EE" sz="2000" dirty="0" smtClean="0"/>
              <a:t>kasutab objekte, skalaarandmeid ja massiive ning oskab kirjeldada eri liiki protsesse</a:t>
            </a:r>
          </a:p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249B7-08D2-42F9-9656-72278A8B46BD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Lõimimine teiste õppeainetega</a:t>
            </a:r>
            <a:br>
              <a:rPr lang="et-EE" b="1" dirty="0" smtClean="0"/>
            </a:br>
            <a:endParaRPr lang="et-E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t-EE" b="1" dirty="0" smtClean="0"/>
              <a:t>Infotehnoloogiaained</a:t>
            </a:r>
          </a:p>
          <a:p>
            <a:r>
              <a:rPr lang="et-EE" dirty="0" smtClean="0"/>
              <a:t>informaatika</a:t>
            </a:r>
          </a:p>
          <a:p>
            <a:r>
              <a:rPr lang="et-EE" dirty="0" smtClean="0"/>
              <a:t>robootika</a:t>
            </a:r>
          </a:p>
          <a:p>
            <a:r>
              <a:rPr lang="et-EE" dirty="0" smtClean="0"/>
              <a:t>arvuti kasutamine uurimistöös</a:t>
            </a:r>
          </a:p>
          <a:p>
            <a:pPr>
              <a:buNone/>
            </a:pPr>
            <a:r>
              <a:rPr lang="et-EE" b="1" dirty="0" smtClean="0"/>
              <a:t>Teised õppeained</a:t>
            </a:r>
          </a:p>
          <a:p>
            <a:r>
              <a:rPr lang="et-EE" dirty="0" smtClean="0"/>
              <a:t>matemaatika</a:t>
            </a:r>
          </a:p>
          <a:p>
            <a:r>
              <a:rPr lang="et-EE" dirty="0" smtClean="0"/>
              <a:t>füüsika, keemia</a:t>
            </a:r>
          </a:p>
          <a:p>
            <a:r>
              <a:rPr lang="et-EE" dirty="0" smtClean="0"/>
              <a:t>keeled</a:t>
            </a:r>
          </a:p>
          <a:p>
            <a:r>
              <a:rPr lang="et-EE" dirty="0" smtClean="0"/>
              <a:t>ajalugu jm</a:t>
            </a:r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8249B7-08D2-42F9-9656-72278A8B46BD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Rakenduste loomise ja programmeerimise alused</a:t>
            </a:r>
            <a:endParaRPr lang="et-E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icture 4" descr="TTU_logomargis_val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795338"/>
            <a:ext cx="5762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059832" y="3212976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t-EE" dirty="0" smtClean="0"/>
              <a:t>Tänan!</a:t>
            </a:r>
            <a:endParaRPr lang="et-E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siooni_pohi_EST_2011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TU_mall_ppt2003">
  <a:themeElements>
    <a:clrScheme name="3_TTY_mall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3_TTY_mal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3_TTY_mall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Presentatsiooni_pohi_EST_2011</Template>
  <TotalTime>484</TotalTime>
  <Words>162</Words>
  <Application>Microsoft Office PowerPoint</Application>
  <PresentationFormat>On-screen Show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Presentatsiooni_pohi_EST_2011</vt:lpstr>
      <vt:lpstr>TTU_mall_ppt2003</vt:lpstr>
      <vt:lpstr>2_Custom Design</vt:lpstr>
      <vt:lpstr>Custom Design</vt:lpstr>
      <vt:lpstr>1_Custom Design</vt:lpstr>
      <vt:lpstr>Rakenduste loomise ja programmeerimise alused  </vt:lpstr>
      <vt:lpstr>Kursuse kirjeldus</vt:lpstr>
      <vt:lpstr>Kursuse struktuur</vt:lpstr>
      <vt:lpstr>Kursusega taotletakse, et õpilane: </vt:lpstr>
      <vt:lpstr>Lõimimine teiste õppeainetega </vt:lpstr>
      <vt:lpstr>Slide 6</vt:lpstr>
    </vt:vector>
  </TitlesOfParts>
  <Company>Tallinn University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Rakenduste loomise ja programmeerimise alused</dc:title>
  <dc:creator>Kasutaja</dc:creator>
  <cp:lastModifiedBy>Kasutaja</cp:lastModifiedBy>
  <cp:revision>56</cp:revision>
  <dcterms:created xsi:type="dcterms:W3CDTF">2013-01-25T22:34:39Z</dcterms:created>
  <dcterms:modified xsi:type="dcterms:W3CDTF">2013-05-31T11:09:02Z</dcterms:modified>
</cp:coreProperties>
</file>